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75" d="100"/>
          <a:sy n="75" d="100"/>
        </p:scale>
        <p:origin x="-120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339B544-CFB8-4AE8-9BB1-328A6AF6E13C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CD59FF-2203-4F11-BA5F-CD92A5DC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2B26D5-706E-4A1F-8DE1-773AA08456B3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1A3F-9373-4F2E-AED3-0003E9870ADA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7922-6A94-41E5-9527-7FCDDEFD8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ACB4-EC68-4EFB-9E00-A49F48AC84C7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0296-C0E1-4D10-917F-DEA9EB6FA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920-C438-457A-B1AB-255F98900B79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1C05-9836-40B4-AD92-C7E7599E1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24BB-6512-4D77-8A84-B9526DB263F0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9B03-1202-41EE-9B2E-8600717C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AAB9-84CA-4374-BEF9-846703292BC7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CFF3-A386-4847-BE89-429F6D533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FFB7-6422-45C9-8493-BB951A218820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2527-CD5D-48A3-8E85-330534D0A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CBE0-7961-4658-9BCF-5881854DC354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D19B-A70B-4DAB-B7D3-B9B9A571A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F1B0-B60C-4998-B472-E966394EDDF7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B41E-6AAA-4DE2-AE5D-A82695F5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7F30-AC9A-4F2D-840F-8CC865EB1E4C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251C-168D-4DFB-8650-1D31A4F7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C872-2263-4754-849E-E7F2ECBD9E38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6528-D667-4261-AF7F-0DD796A82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54EA-099D-4E3F-824A-B12266F2D743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FD4AD-1D76-4A99-ABE1-8E5CFAD9F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E7EE9-3E1D-48FF-9810-126F21E79AC6}" type="datetimeFigureOut">
              <a:rPr lang="ru-RU"/>
              <a:pPr>
                <a:defRPr/>
              </a:pPr>
              <a:t>18.06.2019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51FB7-3EEA-46A7-9322-5E1774D85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4" y="49597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5786438" y="4500563"/>
            <a:ext cx="32146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Виконала </a:t>
            </a:r>
          </a:p>
          <a:p>
            <a:r>
              <a:rPr lang="uk-UA"/>
              <a:t>учениця 6-А класу</a:t>
            </a:r>
          </a:p>
          <a:p>
            <a:r>
              <a:rPr lang="uk-UA"/>
              <a:t>Лисенко Аліна</a:t>
            </a:r>
          </a:p>
          <a:p>
            <a:r>
              <a:rPr lang="uk-UA"/>
              <a:t>Керівник</a:t>
            </a:r>
          </a:p>
          <a:p>
            <a:r>
              <a:rPr lang="uk-UA"/>
              <a:t>Філоненко Ю. В.</a:t>
            </a:r>
            <a:endParaRPr lang="ru-RU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619250" y="620713"/>
            <a:ext cx="56165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400"/>
              <a:t>Корсунь-Шевченківська загальноосвітня школа І-ІІІ ступенів № 2</a:t>
            </a:r>
          </a:p>
          <a:p>
            <a:pPr>
              <a:spcBef>
                <a:spcPct val="50000"/>
              </a:spcBef>
            </a:pPr>
            <a:r>
              <a:rPr lang="uk-UA" sz="1400"/>
              <a:t>                  Корсунь-Шевченківської районної ради</a:t>
            </a:r>
          </a:p>
          <a:p>
            <a:pPr>
              <a:spcBef>
                <a:spcPct val="50000"/>
              </a:spcBef>
            </a:pPr>
            <a:r>
              <a:rPr lang="uk-UA" sz="1400"/>
              <a:t>                                     Черкаської області</a:t>
            </a:r>
            <a:endParaRPr lang="ru-RU" sz="140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692275" y="1773238"/>
            <a:ext cx="6048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              Підпроект  інтернет-проекту</a:t>
            </a:r>
          </a:p>
          <a:p>
            <a:pPr>
              <a:spcBef>
                <a:spcPct val="50000"/>
              </a:spcBef>
            </a:pPr>
            <a:r>
              <a:rPr lang="uk-UA" sz="2000"/>
              <a:t> Ліги старшокласників “Ми – патріоти Черкащини”</a:t>
            </a:r>
            <a:endParaRPr lang="ru-RU" sz="200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714625" y="614362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2019 р. 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476375" y="3011488"/>
            <a:ext cx="61102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500"/>
              <a:t>ЗДОРОВИМ бути – здорово!</a:t>
            </a:r>
            <a:endParaRPr lang="ru-RU" sz="35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volna.org/wp-content/uploads/2014/11/osnovi_zdorovogho_sposobu_zhitti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75692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71688" y="1857375"/>
            <a:ext cx="5357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solidFill>
                  <a:srgbClr val="FFFF00"/>
                </a:solidFill>
              </a:rPr>
              <a:t>  Дякую за увагу !!!</a:t>
            </a:r>
            <a:endParaRPr lang="ru-RU" sz="4400">
              <a:solidFill>
                <a:srgbClr val="FFFF00"/>
              </a:solidFill>
            </a:endParaRPr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·Ð¾Ð±ÑÐ°Ð¶ÐµÐ½Ð½Ñ ÐºÐ°ÑÑÐ¸Ð½Ð¾Ðº Ð½Ð° ÑÐµÐ¼Ñ Ð·Ð´Ð¾ÑÐ¾Ð²Ñ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786188"/>
            <a:ext cx="3429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714500" y="1428750"/>
            <a:ext cx="64293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Здоров</a:t>
            </a:r>
            <a:r>
              <a:rPr lang="en-US" sz="3200">
                <a:solidFill>
                  <a:srgbClr val="FF0000"/>
                </a:solidFill>
                <a:latin typeface="Constantia" pitchFamily="18" charset="0"/>
              </a:rPr>
              <a:t>’</a:t>
            </a:r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я – найдорожчий скарб.</a:t>
            </a:r>
          </a:p>
          <a:p>
            <a:endParaRPr lang="uk-UA" sz="3200">
              <a:latin typeface="Constantia" pitchFamily="18" charset="0"/>
            </a:endParaRPr>
          </a:p>
          <a:p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Про це можна написати цілу книгу, а можна сказати однією фразою:</a:t>
            </a:r>
          </a:p>
          <a:p>
            <a:endParaRPr lang="uk-UA" sz="2800">
              <a:latin typeface="Constantia" pitchFamily="18" charset="0"/>
            </a:endParaRPr>
          </a:p>
          <a:p>
            <a:r>
              <a:rPr lang="uk-UA" sz="2800">
                <a:solidFill>
                  <a:srgbClr val="FF0000"/>
                </a:solidFill>
                <a:latin typeface="Constantia" pitchFamily="18" charset="0"/>
              </a:rPr>
              <a:t>“ ЗДОРОВИМ </a:t>
            </a:r>
            <a:r>
              <a:rPr lang="uk-UA" sz="2800">
                <a:solidFill>
                  <a:srgbClr val="FF0000"/>
                </a:solidFill>
              </a:rPr>
              <a:t> </a:t>
            </a:r>
            <a:r>
              <a:rPr lang="uk-UA" sz="2800">
                <a:solidFill>
                  <a:srgbClr val="FF0000"/>
                </a:solidFill>
                <a:latin typeface="Constantia" pitchFamily="18" charset="0"/>
              </a:rPr>
              <a:t>БУТИ   МОДНО”</a:t>
            </a:r>
            <a:endParaRPr lang="ru-RU" sz="28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5362" name="AutoShape 2" descr="Ð ÐµÐ·ÑÐ»ÑÑÐ°Ñ Ð¿Ð¾ÑÑÐºÑ Ð·Ð¾Ð±ÑÐ°Ð¶ÐµÐ½Ñ Ð·Ð° Ð·Ð°Ð¿Ð¸ÑÐ¾Ð¼ &quot;Ð·Ð¾Ð±ÑÐ°Ð¶ÐµÐ½Ð½Ñ ÐºÐ°ÑÑÐ¸Ð½Ð¾Ðº Ð½Ð° ÑÐµÐ¼Ñ Ð·Ð´Ð¾ÑÐ¾Ð²Ñ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1267" name="Picture 3" descr="C:\Users\User\Desktop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464343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User\Desktop\Новая папка (2)\IMG_20180907_133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30063" y="10572750"/>
            <a:ext cx="9501188" cy="2478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14438" y="47863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16387" name="Picture 2" descr="C:\Users\User\Desktop\Новая папка (2)\IMG_20180907_1338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287875" y="-11715750"/>
            <a:ext cx="4214812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1428750" y="285750"/>
            <a:ext cx="664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FF0000"/>
                </a:solidFill>
                <a:latin typeface="Constantia" pitchFamily="18" charset="0"/>
              </a:rPr>
              <a:t>Мій улюблений ігровий майданчик</a:t>
            </a:r>
            <a:endParaRPr lang="ru-RU" sz="28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928688" y="27146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3371850"/>
            <a:ext cx="3048000" cy="35528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4550" y="3657600"/>
            <a:ext cx="3006725" cy="35115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8788" y="944563"/>
            <a:ext cx="2974975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143000" y="357188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Спортивне дозвілля</a:t>
            </a:r>
            <a:endParaRPr lang="ru-RU" sz="32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3224213"/>
            <a:ext cx="3579813" cy="3944937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90650"/>
            <a:ext cx="3236913" cy="498633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38" y="871538"/>
            <a:ext cx="2798762" cy="308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857250" y="285750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Відпочинок для здоров</a:t>
            </a:r>
            <a:r>
              <a:rPr lang="en-US" sz="3200">
                <a:solidFill>
                  <a:srgbClr val="FF0000"/>
                </a:solidFill>
                <a:latin typeface="Constantia" pitchFamily="18" charset="0"/>
              </a:rPr>
              <a:t>’</a:t>
            </a:r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я</a:t>
            </a:r>
            <a:endParaRPr lang="ru-RU" sz="32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481013"/>
            <a:ext cx="2346325" cy="311626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3481388"/>
            <a:ext cx="2339975" cy="311467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8363" y="1908175"/>
            <a:ext cx="2346325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-85725"/>
            <a:ext cx="3548063" cy="334168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798513"/>
            <a:ext cx="4005263" cy="237807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1588" y="3267075"/>
            <a:ext cx="3614737" cy="340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755650" y="142875"/>
            <a:ext cx="781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onstantia" pitchFamily="18" charset="0"/>
              </a:rPr>
              <a:t>      </a:t>
            </a:r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Здоров</a:t>
            </a:r>
            <a:r>
              <a:rPr lang="en-US" sz="2800">
                <a:solidFill>
                  <a:srgbClr val="FFFF00"/>
                </a:solidFill>
                <a:latin typeface="Constantia" pitchFamily="18" charset="0"/>
              </a:rPr>
              <a:t>’</a:t>
            </a:r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я – це ранок зі свіжим повітрям,</a:t>
            </a:r>
          </a:p>
          <a:p>
            <a:pPr algn="ctr"/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    Це сонце, що гріє ласкаво й привітно.</a:t>
            </a:r>
          </a:p>
          <a:p>
            <a:pPr algn="ctr"/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  Здоров</a:t>
            </a:r>
            <a:r>
              <a:rPr lang="en-US" sz="2800">
                <a:solidFill>
                  <a:srgbClr val="FFFF00"/>
                </a:solidFill>
                <a:latin typeface="Constantia" pitchFamily="18" charset="0"/>
              </a:rPr>
              <a:t>’</a:t>
            </a:r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я – смак свіжих ягід дозрілих,</a:t>
            </a:r>
          </a:p>
          <a:p>
            <a:pPr algn="ctr"/>
            <a:r>
              <a:rPr lang="uk-UA" sz="2800">
                <a:solidFill>
                  <a:srgbClr val="FFFF00"/>
                </a:solidFill>
                <a:latin typeface="Constantia" pitchFamily="18" charset="0"/>
              </a:rPr>
              <a:t>Це спорт, що дає нам наснагу і силу!</a:t>
            </a:r>
            <a:endParaRPr lang="ru-RU" sz="280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2036763"/>
            <a:ext cx="6443662" cy="48085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14375" y="642938"/>
            <a:ext cx="6429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Здоров</a:t>
            </a:r>
            <a:r>
              <a:rPr lang="en-US" sz="3200">
                <a:solidFill>
                  <a:srgbClr val="FF0000"/>
                </a:solidFill>
                <a:latin typeface="Constantia" pitchFamily="18" charset="0"/>
              </a:rPr>
              <a:t>’</a:t>
            </a:r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я – це відпочинок на свіжому повітрі</a:t>
            </a:r>
            <a:endParaRPr lang="ru-RU" sz="32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4267200"/>
            <a:ext cx="3194050" cy="240823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2408238"/>
            <a:ext cx="4479925" cy="337026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1841500"/>
            <a:ext cx="3175000" cy="238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Новая папка (2)\IMG_20180913_132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88" y="1341438"/>
            <a:ext cx="6845300" cy="502285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14438" y="50006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     </a:t>
            </a:r>
            <a:r>
              <a:rPr lang="uk-UA" sz="2400">
                <a:solidFill>
                  <a:srgbClr val="FF0000"/>
                </a:solidFill>
              </a:rPr>
              <a:t>Здоров</a:t>
            </a:r>
            <a:r>
              <a:rPr lang="en-US" sz="2400">
                <a:solidFill>
                  <a:srgbClr val="FF0000"/>
                </a:solidFill>
              </a:rPr>
              <a:t>’</a:t>
            </a:r>
            <a:r>
              <a:rPr lang="uk-UA" sz="2400">
                <a:solidFill>
                  <a:srgbClr val="FF0000"/>
                </a:solidFill>
              </a:rPr>
              <a:t>я – це чисте повітря в нашому класі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114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PC4</cp:lastModifiedBy>
  <cp:revision>66</cp:revision>
  <dcterms:created xsi:type="dcterms:W3CDTF">2018-09-12T19:20:56Z</dcterms:created>
  <dcterms:modified xsi:type="dcterms:W3CDTF">2019-06-18T09:18:36Z</dcterms:modified>
</cp:coreProperties>
</file>